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1"/>
    <p:restoredTop sz="96327"/>
  </p:normalViewPr>
  <p:slideViewPr>
    <p:cSldViewPr snapToGrid="0" snapToObjects="1">
      <p:cViewPr varScale="1">
        <p:scale>
          <a:sx n="71" d="100"/>
          <a:sy n="71" d="100"/>
        </p:scale>
        <p:origin x="62" y="1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6F66-B1EF-424B-837A-C13018462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F00F5-86CA-A043-B3A8-28AC60CDC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C7839-792B-6645-9623-A348D7AA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9E62A-5CF5-674C-9113-A998BBD91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67511-23F1-4A49-8DDA-E844AF7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2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AA5E4-E45D-F148-B82B-EA115F64C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E6130-9F4C-834F-8B40-DA20DE513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F8586-A556-BF41-8080-CBA6B2A01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4B8F0-340D-9044-B4F8-1CB1757E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F8C8E-CE3F-4940-81EF-7F1E635F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1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3A442E-6BB0-714A-A761-5085ADAB9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04509-439C-0D4F-A540-AF7EC5534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99D42-8398-4D49-A113-76901D0D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A7015-497A-A142-BD7C-E5A26A4B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50278-9CA7-2D46-B84B-FDCAC123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9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6C215-B9E0-5747-A762-3EF882B7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2764E-1F7A-8340-8802-5943BBB6E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CFC5E-9122-E644-B6DD-D1BB7E6B4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95C64-FB42-3C4F-AD3C-33A4EE83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D8E99-79AE-9D47-820A-1CC8CF1C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8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F3758-F3F8-9443-9376-F2B472B4C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377DB-40F6-8749-980C-A9C63223C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E1604-61A3-344A-8E98-B63D79CC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6D0A7-D2ED-084E-A45A-60C3242F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ECCD2-57D0-5147-B6BE-D05DB764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9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5BA32-5E14-E64E-B075-3DA58A7FE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535B6-F43C-C140-A17C-ABAB26809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E6752-0FB5-DB42-9DEF-E83DF25DB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BD3CA-0F78-0048-89E1-82764BFF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AD49A-3B34-564A-BC9A-5E7E8AFB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45554-2732-9349-B8D0-07CA11602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0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3AADF-0903-2140-ADA2-0C6AD4BAD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0E612-8DEC-7D46-B5A5-F04B7174B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AD1D8-DEB8-D043-9600-D1F3CFFC2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16195C-1032-6C47-8538-555E664E0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03540-1C28-AD42-9EDE-831B43D7C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895A1-438C-EE46-86DA-49F2FD4C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2F4434-1ECE-714F-BB8A-EFC5A2976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5B9F6-D0B4-474C-B322-F124B9D3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2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B670C-8A9E-EB48-9B1F-A7B223663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3D5F6-CAC9-2C4F-8FCD-B9A61F2F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84C919-0D65-B747-80A0-7B790042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0DC49-66B3-F944-87F8-A70FFD207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5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CBE48-DFB2-9F4B-A569-38A4BB11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361855-9144-5246-9258-67A7E4169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69353-B85C-0F45-8CF1-FF6122FD2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0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2A7F-5527-004F-AA4B-F5706AB8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DEF04-36D9-B441-A499-6251DB6F9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47493-DBDB-E040-8CEA-70F2FF619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EA3E4-06FD-1245-81B5-F882EE99F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FC951-2F65-CC44-940A-321DF0C69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DA6F1-C043-E94C-9BC5-758D54A6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0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7A2E8-4D09-EA4F-8FA6-8E88C55F5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055C6C-C20A-E743-BC38-BA6FDD9E0C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5F377-8E96-8B4B-A922-E619F86F2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11A79-C695-E741-A0B7-5E23750F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3B8E8-EFC6-4943-BFD1-F078A0271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12BA0-D926-8F4D-B7D3-7C11BAFD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6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67065C-C42F-D645-8AEE-4C8E2BFCC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C803E-3AF0-AD46-BBA1-B2BE52377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1363E-74B3-AE40-B972-8F9047AF8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E395C-BEA5-D34A-81ED-20EDA7B32D5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AAFA9-1252-0546-9763-FD286BCAD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A31F9-7720-A842-B1BA-2E84910C9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7995385" y="-1"/>
            <a:ext cx="4196616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computer, indoor&#10;&#10;Description automatically generated">
            <a:extLst>
              <a:ext uri="{FF2B5EF4-FFF2-40B4-BE49-F238E27FC236}">
                <a16:creationId xmlns:a16="http://schemas.microsoft.com/office/drawing/2014/main" id="{24FC9781-CBBB-A14C-A745-52A169EF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"/>
            <a:ext cx="8035140" cy="5733407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E5FED0-9463-804F-817D-2F4EC4BE3515}"/>
              </a:ext>
            </a:extLst>
          </p:cNvPr>
          <p:cNvSpPr txBox="1"/>
          <p:nvPr/>
        </p:nvSpPr>
        <p:spPr>
          <a:xfrm>
            <a:off x="8279616" y="1398962"/>
            <a:ext cx="35300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The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Virtual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4-H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Interview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24B84-DF74-3C46-8F22-5A297B895DA0}"/>
              </a:ext>
            </a:extLst>
          </p:cNvPr>
          <p:cNvSpPr/>
          <p:nvPr/>
        </p:nvSpPr>
        <p:spPr>
          <a:xfrm>
            <a:off x="7995384" y="0"/>
            <a:ext cx="98531" cy="57234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Real. Life. Solutions.&#10;UT Extension logo&#10;TSU logo&#10;4-H logo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91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7995385" y="-1"/>
            <a:ext cx="4196616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computer, indoor&#10;&#10;Description automatically generated">
            <a:extLst>
              <a:ext uri="{FF2B5EF4-FFF2-40B4-BE49-F238E27FC236}">
                <a16:creationId xmlns:a16="http://schemas.microsoft.com/office/drawing/2014/main" id="{24FC9781-CBBB-A14C-A745-52A169EF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"/>
            <a:ext cx="8035140" cy="57334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E5FED0-9463-804F-817D-2F4EC4BE3515}"/>
              </a:ext>
            </a:extLst>
          </p:cNvPr>
          <p:cNvSpPr txBox="1"/>
          <p:nvPr/>
        </p:nvSpPr>
        <p:spPr>
          <a:xfrm>
            <a:off x="8279616" y="1398962"/>
            <a:ext cx="35300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The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Virtual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4-H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Interview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24B84-DF74-3C46-8F22-5A297B895DA0}"/>
              </a:ext>
            </a:extLst>
          </p:cNvPr>
          <p:cNvSpPr/>
          <p:nvPr/>
        </p:nvSpPr>
        <p:spPr>
          <a:xfrm>
            <a:off x="7995384" y="0"/>
            <a:ext cx="98531" cy="57234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Real. Life. Solutions.&#10;UT Extension logo&#10;TSU logo&#10;4-H logo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4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 descr="Real. Life. Solutions.&#10;UT Extension logo&#10;TSU logo&#10;4-H logo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Test Your Technology</a:t>
            </a:r>
          </a:p>
          <a:p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• Ensure that you have adequate internet connection/service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Check with your 4-H agent about interviewing from your County Extension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  office if your internet is questionable.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• Practice Zoom prior to your interview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Set up a practice session with your 4-H agent to check the following: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Internet reliability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Ensure you know how to screen share and use additional Zoom features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• A webcam will be a must for this call!</a:t>
            </a: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703009" y="831052"/>
            <a:ext cx="98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ONE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376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Real. Life. Solutions.&#10;UT Extension logo&#10;TSU logo&#10;4-H logo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Professional All the Way!</a:t>
            </a:r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• Professional dress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Pick clothing colors that compliment skin tone and don’t wash you out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Avoid overpowering patterns and/or flashy jewelry/accessories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Check your fingernails – yes … these can be seen on a Zoom meeting!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• Professional signature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Username (on your Zoom profile) – no cute nicknames, please!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Email address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673513" y="831052"/>
            <a:ext cx="107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TWO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157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Real. Life. Solutions.&#10;UT Extension logo&#10;TSU logo&#10;4-H logo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Create a Complimentary Backdrop</a:t>
            </a:r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2400" b="1" dirty="0">
              <a:solidFill>
                <a:schemeClr val="bg1"/>
              </a:solidFill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Try to find a blank background to sit in front of, so that YOU are the focal point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Make sure the space is clean and neat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Check the lighting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Best way to not appear washed out is the keep the light in front of you!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Consider using a “ring light”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501443" y="831052"/>
            <a:ext cx="132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THREE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2250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Real. Life. Solutions.&#10;UT Extension logo&#10;TSU logo&#10;4-H logo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Body Language</a:t>
            </a:r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2400" b="1" dirty="0">
              <a:solidFill>
                <a:schemeClr val="bg1"/>
              </a:solidFill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Sit up straight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Look at the camera … not the image of the persons to whom you are conversing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Don’t watch yourself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Smile!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Maintain good eye contact!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501443" y="831052"/>
            <a:ext cx="132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FOUR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36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7995385" y="-1"/>
            <a:ext cx="4196616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computer, indoor&#10;&#10;Description automatically generated">
            <a:extLst>
              <a:ext uri="{FF2B5EF4-FFF2-40B4-BE49-F238E27FC236}">
                <a16:creationId xmlns:a16="http://schemas.microsoft.com/office/drawing/2014/main" id="{24FC9781-CBBB-A14C-A745-52A169EF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"/>
            <a:ext cx="8035140" cy="57334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E5FED0-9463-804F-817D-2F4EC4BE3515}"/>
              </a:ext>
            </a:extLst>
          </p:cNvPr>
          <p:cNvSpPr txBox="1"/>
          <p:nvPr/>
        </p:nvSpPr>
        <p:spPr>
          <a:xfrm>
            <a:off x="8279616" y="976173"/>
            <a:ext cx="35300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Did You Know?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24B84-DF74-3C46-8F22-5A297B895DA0}"/>
              </a:ext>
            </a:extLst>
          </p:cNvPr>
          <p:cNvSpPr/>
          <p:nvPr/>
        </p:nvSpPr>
        <p:spPr>
          <a:xfrm>
            <a:off x="7995384" y="0"/>
            <a:ext cx="98531" cy="57234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Real. Life. Solutions.&#10;UT Extension logo&#10;TSU logo&#10;4-H logo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80C5DB-C2D8-5B4E-A234-054174B0B63B}"/>
              </a:ext>
            </a:extLst>
          </p:cNvPr>
          <p:cNvSpPr txBox="1"/>
          <p:nvPr/>
        </p:nvSpPr>
        <p:spPr>
          <a:xfrm>
            <a:off x="8279616" y="2662406"/>
            <a:ext cx="35300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Research shows that people are more likely to remember what you said if you maintain eye contact … even virtually!</a:t>
            </a:r>
          </a:p>
        </p:txBody>
      </p:sp>
    </p:spTree>
    <p:extLst>
      <p:ext uri="{BB962C8B-B14F-4D97-AF65-F5344CB8AC3E}">
        <p14:creationId xmlns:p14="http://schemas.microsoft.com/office/powerpoint/2010/main" val="4003362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Real. Life. Solutions.&#10;UT Extension logo&#10;TSU logo&#10;4-H logo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May I Use Notes?</a:t>
            </a:r>
            <a:endParaRPr lang="en-US" sz="2400" b="1" dirty="0">
              <a:solidFill>
                <a:schemeClr val="bg1"/>
              </a:solidFill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If you must use notes, consider writing these on sticky notes and placing them around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your camera/computer screen.  Doing so will help in the following ways: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Maintaining eye contact with the judges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Eliminates paper shuffle (which can be really loud and annoying during a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    video conference!)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501443" y="831052"/>
            <a:ext cx="132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FIVE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996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Real. Life. Solutions.&#10;UT Extension logo&#10;TSU logo&#10;4-H logo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Rid Yourself of Distractions</a:t>
            </a:r>
            <a:endParaRPr lang="en-US" sz="2400" b="1" dirty="0">
              <a:solidFill>
                <a:schemeClr val="bg1"/>
              </a:solidFill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Set up in a quiet place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Enlist the help of your family, so that younger siblings will not interrupt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Turn off all other electronic devices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Television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Cell phones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Email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501443" y="831052"/>
            <a:ext cx="132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SIX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407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 descr="Real. Life. Solutions.&#10;UT Extension logo&#10;TSU logo&#10;4-H logo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Practice!  Practice!  Practice!</a:t>
            </a:r>
            <a:endParaRPr lang="en-US" sz="2400" b="1" dirty="0">
              <a:solidFill>
                <a:schemeClr val="bg1"/>
              </a:solidFill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Practicing what you are going to say, how you will answer interview questions and using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the Zoom technology will be helpful in preparing you for your interview.  It is also very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important that you practice sharing your screen to show the judges your showcase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section of your e-portfolio.  There are other resources available on the State 4-H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Website to help you prepare: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Click on the “What Interests You” section 	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Scroll to “Portfolios”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Review ALL of the listings under “4-H Interview Preparation Resources”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501443" y="831052"/>
            <a:ext cx="132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SEVEN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2477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520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Gill Sans</vt:lpstr>
      <vt:lpstr>Gill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Gallimore, Lori</dc:creator>
  <cp:lastModifiedBy>Long, Jamia Jackson</cp:lastModifiedBy>
  <cp:revision>15</cp:revision>
  <dcterms:created xsi:type="dcterms:W3CDTF">2021-02-26T16:21:03Z</dcterms:created>
  <dcterms:modified xsi:type="dcterms:W3CDTF">2023-11-06T19:53:20Z</dcterms:modified>
</cp:coreProperties>
</file>